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</p:sldIdLst>
  <p:sldSz cx="27432000" cy="16459200"/>
  <p:notesSz cx="7315200" cy="12344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32" userDrawn="1">
          <p15:clr>
            <a:srgbClr val="A4A3A4"/>
          </p15:clr>
        </p15:guide>
        <p15:guide id="2" pos="12936" userDrawn="1">
          <p15:clr>
            <a:srgbClr val="A4A3A4"/>
          </p15:clr>
        </p15:guide>
        <p15:guide id="3" orient="horz" pos="9960" userDrawn="1">
          <p15:clr>
            <a:srgbClr val="A4A3A4"/>
          </p15:clr>
        </p15:guide>
        <p15:guide id="4" orient="horz" pos="20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860A8"/>
    <a:srgbClr val="FFC000"/>
    <a:srgbClr val="FCEAF4"/>
    <a:srgbClr val="FCEAF8"/>
    <a:srgbClr val="FFF200"/>
    <a:srgbClr val="333399"/>
    <a:srgbClr val="FFFED5"/>
    <a:srgbClr val="FFFE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>
      <p:cViewPr varScale="1">
        <p:scale>
          <a:sx n="20" d="100"/>
          <a:sy n="20" d="100"/>
        </p:scale>
        <p:origin x="60" y="364"/>
      </p:cViewPr>
      <p:guideLst>
        <p:guide orient="horz" pos="1632"/>
        <p:guide pos="12936"/>
        <p:guide orient="horz" pos="9960"/>
        <p:guide orient="horz" pos="206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C29A7-C27A-4E40-85AF-7C24F70DB8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29000" y="2693671"/>
            <a:ext cx="20574000" cy="5730240"/>
          </a:xfrm>
        </p:spPr>
        <p:txBody>
          <a:bodyPr anchor="b"/>
          <a:lstStyle>
            <a:lvl1pPr algn="ctr">
              <a:defRPr sz="13500">
                <a:latin typeface="Arquitecta" panose="00000500000000000000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B37C7C-C51C-4592-8C81-9E6590B34E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29000" y="8644891"/>
            <a:ext cx="20574000" cy="3973829"/>
          </a:xfrm>
        </p:spPr>
        <p:txBody>
          <a:bodyPr/>
          <a:lstStyle>
            <a:lvl1pPr marL="0" indent="0" algn="ctr">
              <a:buNone/>
              <a:defRPr sz="5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1028700" indent="0" algn="ctr">
              <a:buNone/>
              <a:defRPr sz="4500"/>
            </a:lvl2pPr>
            <a:lvl3pPr marL="2057400" indent="0" algn="ctr">
              <a:buNone/>
              <a:defRPr sz="4050"/>
            </a:lvl3pPr>
            <a:lvl4pPr marL="3086100" indent="0" algn="ctr">
              <a:buNone/>
              <a:defRPr sz="3600"/>
            </a:lvl4pPr>
            <a:lvl5pPr marL="4114800" indent="0" algn="ctr">
              <a:buNone/>
              <a:defRPr sz="3600"/>
            </a:lvl5pPr>
            <a:lvl6pPr marL="5143500" indent="0" algn="ctr">
              <a:buNone/>
              <a:defRPr sz="3600"/>
            </a:lvl6pPr>
            <a:lvl7pPr marL="6172200" indent="0" algn="ctr">
              <a:buNone/>
              <a:defRPr sz="3600"/>
            </a:lvl7pPr>
            <a:lvl8pPr marL="7200900" indent="0" algn="ctr">
              <a:buNone/>
              <a:defRPr sz="3600"/>
            </a:lvl8pPr>
            <a:lvl9pPr marL="8229600" indent="0" algn="ctr">
              <a:buNone/>
              <a:defRPr sz="3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D1AAA9-C612-484D-BBB6-642E226BE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7/8/2022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1EAEC5-840F-4558-BA7C-BAFE76EE5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5EECA2-DAB4-48D7-9FD9-A99229E69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953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8C6EC9-9406-4667-AAEA-F23DEF397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177D47-DD2E-40DB-AA20-3FA4FD8F88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10D571-FD2B-4C42-B7F3-01108FC68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58987-0998-41BB-A7CE-5441D3EC2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5ADD9C-0694-4EDF-837F-C0A646C5B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364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A419A46-4843-4211-9D3A-D540DD1997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19631025" y="876300"/>
            <a:ext cx="5915025" cy="139484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0A6143-BD60-44B6-9F46-876710B8EF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885950" y="876300"/>
            <a:ext cx="17402175" cy="139484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D354B-F096-4823-A4FC-DA1E75B4C7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6CDEC1-045C-4DBF-8713-48ABC7A21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2B1D9-0F21-4EE5-8D76-3B8EB4C8D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7822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D020D-9447-4E00-8B1F-883561F3DE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D954C-DF15-4673-8DB7-E8426898A1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79387C-5916-4B30-8E0E-3889FAB2F9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7/8/2022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18894D-13C3-47E4-AA39-97017E2A74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F29211-9538-476F-AC58-359F79D274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15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7382A-1CF8-4618-9784-60ED4077E4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71663" y="4103372"/>
            <a:ext cx="23660100" cy="6846569"/>
          </a:xfrm>
        </p:spPr>
        <p:txBody>
          <a:bodyPr anchor="b"/>
          <a:lstStyle>
            <a:lvl1pPr>
              <a:defRPr sz="13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221DBAE-58AC-4B95-A6B7-5519A940A1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71663" y="11014712"/>
            <a:ext cx="23660100" cy="3600449"/>
          </a:xfrm>
        </p:spPr>
        <p:txBody>
          <a:bodyPr/>
          <a:lstStyle>
            <a:lvl1pPr marL="0" indent="0">
              <a:buNone/>
              <a:defRPr sz="5400">
                <a:solidFill>
                  <a:schemeClr val="tx1">
                    <a:tint val="75000"/>
                  </a:schemeClr>
                </a:solidFill>
              </a:defRPr>
            </a:lvl1pPr>
            <a:lvl2pPr marL="1028700" indent="0">
              <a:buNone/>
              <a:defRPr sz="4500">
                <a:solidFill>
                  <a:schemeClr val="tx1">
                    <a:tint val="75000"/>
                  </a:schemeClr>
                </a:solidFill>
              </a:defRPr>
            </a:lvl2pPr>
            <a:lvl3pPr marL="2057400" indent="0">
              <a:buNone/>
              <a:defRPr sz="4050">
                <a:solidFill>
                  <a:schemeClr val="tx1">
                    <a:tint val="75000"/>
                  </a:schemeClr>
                </a:solidFill>
              </a:defRPr>
            </a:lvl3pPr>
            <a:lvl4pPr marL="30861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4pPr>
            <a:lvl5pPr marL="41148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5pPr>
            <a:lvl6pPr marL="51435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6pPr>
            <a:lvl7pPr marL="61722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7pPr>
            <a:lvl8pPr marL="72009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8pPr>
            <a:lvl9pPr marL="822960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8446D8-7090-49B6-BD00-D2D35BA90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6B230-C2DC-40F5-B7B8-BFA39BADF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3BCCBC-BF68-49F2-AE38-50988D323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1591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4CC5B7-5966-4869-B2A0-51FDE63E4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D36693-5A2B-4B98-ABE1-F2E2DE6E3B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85950" y="4381500"/>
            <a:ext cx="11658600" cy="104432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39DE96-44CF-4015-AA45-9A23410849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887450" y="4381500"/>
            <a:ext cx="11658600" cy="104432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515A18-89F5-417C-BA38-BC9BAD30B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99AFC9-DD94-4E9C-B614-0ED8AB2B4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5FF78D-4699-4841-BD20-1F166147E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417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BD6C0A-523B-416F-9B53-BED6A3DE57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523" y="876301"/>
            <a:ext cx="23660100" cy="318135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481555-BA4E-4E0A-959D-CB301BC6F0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89524" y="4034791"/>
            <a:ext cx="11605021" cy="1977389"/>
          </a:xfrm>
        </p:spPr>
        <p:txBody>
          <a:bodyPr anchor="b"/>
          <a:lstStyle>
            <a:lvl1pPr marL="0" indent="0">
              <a:buNone/>
              <a:defRPr sz="5400" b="1"/>
            </a:lvl1pPr>
            <a:lvl2pPr marL="1028700" indent="0">
              <a:buNone/>
              <a:defRPr sz="4500" b="1"/>
            </a:lvl2pPr>
            <a:lvl3pPr marL="2057400" indent="0">
              <a:buNone/>
              <a:defRPr sz="4050" b="1"/>
            </a:lvl3pPr>
            <a:lvl4pPr marL="3086100" indent="0">
              <a:buNone/>
              <a:defRPr sz="3600" b="1"/>
            </a:lvl4pPr>
            <a:lvl5pPr marL="4114800" indent="0">
              <a:buNone/>
              <a:defRPr sz="3600" b="1"/>
            </a:lvl5pPr>
            <a:lvl6pPr marL="5143500" indent="0">
              <a:buNone/>
              <a:defRPr sz="3600" b="1"/>
            </a:lvl6pPr>
            <a:lvl7pPr marL="6172200" indent="0">
              <a:buNone/>
              <a:defRPr sz="3600" b="1"/>
            </a:lvl7pPr>
            <a:lvl8pPr marL="7200900" indent="0">
              <a:buNone/>
              <a:defRPr sz="3600" b="1"/>
            </a:lvl8pPr>
            <a:lvl9pPr marL="8229600" indent="0">
              <a:buNone/>
              <a:defRPr sz="3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C24329-DC9F-407A-8B37-1ADFFE34B9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889524" y="6012180"/>
            <a:ext cx="11605021" cy="88430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FC92B0-611D-4179-A415-23255AC20F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3887450" y="4034791"/>
            <a:ext cx="11662173" cy="1977389"/>
          </a:xfrm>
        </p:spPr>
        <p:txBody>
          <a:bodyPr anchor="b"/>
          <a:lstStyle>
            <a:lvl1pPr marL="0" indent="0">
              <a:buNone/>
              <a:defRPr sz="5400" b="1"/>
            </a:lvl1pPr>
            <a:lvl2pPr marL="1028700" indent="0">
              <a:buNone/>
              <a:defRPr sz="4500" b="1"/>
            </a:lvl2pPr>
            <a:lvl3pPr marL="2057400" indent="0">
              <a:buNone/>
              <a:defRPr sz="4050" b="1"/>
            </a:lvl3pPr>
            <a:lvl4pPr marL="3086100" indent="0">
              <a:buNone/>
              <a:defRPr sz="3600" b="1"/>
            </a:lvl4pPr>
            <a:lvl5pPr marL="4114800" indent="0">
              <a:buNone/>
              <a:defRPr sz="3600" b="1"/>
            </a:lvl5pPr>
            <a:lvl6pPr marL="5143500" indent="0">
              <a:buNone/>
              <a:defRPr sz="3600" b="1"/>
            </a:lvl6pPr>
            <a:lvl7pPr marL="6172200" indent="0">
              <a:buNone/>
              <a:defRPr sz="3600" b="1"/>
            </a:lvl7pPr>
            <a:lvl8pPr marL="7200900" indent="0">
              <a:buNone/>
              <a:defRPr sz="3600" b="1"/>
            </a:lvl8pPr>
            <a:lvl9pPr marL="8229600" indent="0">
              <a:buNone/>
              <a:defRPr sz="3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8E9FE65-209A-4CCD-B7D3-C3BF429BC5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3887450" y="6012180"/>
            <a:ext cx="11662173" cy="884301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F83DA14-8A04-43AB-9A10-7A7ED3C44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962D680-19DA-40D3-B705-37884B89EB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18166E-D961-4E0C-9494-60AC71854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136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7E75EF-386E-4A94-8238-1503F1A3B3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40BBC6-71A7-4546-BEE3-67942344FC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3B61EFD-B76E-4BDE-AA78-6BE9B637D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83DD9F-61E9-46CE-8435-D7012AB8D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186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9EDF7BD-03A8-4F90-8D54-5A371B62A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1E433A-9996-4593-BF60-C1FDFD181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F20376-BBA0-4404-BC78-65100AAFB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694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02D34-CA3D-43B4-82FD-C27D2D16DD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524" y="1097280"/>
            <a:ext cx="8847533" cy="384048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6F075-0833-4C0D-A2EA-DF61291C5D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62173" y="2369821"/>
            <a:ext cx="13887450" cy="11696700"/>
          </a:xfrm>
        </p:spPr>
        <p:txBody>
          <a:bodyPr/>
          <a:lstStyle>
            <a:lvl1pPr>
              <a:defRPr sz="7200"/>
            </a:lvl1pPr>
            <a:lvl2pPr>
              <a:defRPr sz="6300"/>
            </a:lvl2pPr>
            <a:lvl3pPr>
              <a:defRPr sz="5400"/>
            </a:lvl3pPr>
            <a:lvl4pPr>
              <a:defRPr sz="4500"/>
            </a:lvl4pPr>
            <a:lvl5pPr>
              <a:defRPr sz="4500"/>
            </a:lvl5pPr>
            <a:lvl6pPr>
              <a:defRPr sz="4500"/>
            </a:lvl6pPr>
            <a:lvl7pPr>
              <a:defRPr sz="4500"/>
            </a:lvl7pPr>
            <a:lvl8pPr>
              <a:defRPr sz="4500"/>
            </a:lvl8pPr>
            <a:lvl9pPr>
              <a:defRPr sz="4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DCAA1A-6AA4-4DF9-9D5B-478D8AF3E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889524" y="4937760"/>
            <a:ext cx="8847533" cy="9147811"/>
          </a:xfrm>
        </p:spPr>
        <p:txBody>
          <a:bodyPr/>
          <a:lstStyle>
            <a:lvl1pPr marL="0" indent="0">
              <a:buNone/>
              <a:defRPr sz="3600"/>
            </a:lvl1pPr>
            <a:lvl2pPr marL="1028700" indent="0">
              <a:buNone/>
              <a:defRPr sz="3150"/>
            </a:lvl2pPr>
            <a:lvl3pPr marL="2057400" indent="0">
              <a:buNone/>
              <a:defRPr sz="2700"/>
            </a:lvl3pPr>
            <a:lvl4pPr marL="3086100" indent="0">
              <a:buNone/>
              <a:defRPr sz="2250"/>
            </a:lvl4pPr>
            <a:lvl5pPr marL="4114800" indent="0">
              <a:buNone/>
              <a:defRPr sz="2250"/>
            </a:lvl5pPr>
            <a:lvl6pPr marL="5143500" indent="0">
              <a:buNone/>
              <a:defRPr sz="2250"/>
            </a:lvl6pPr>
            <a:lvl7pPr marL="6172200" indent="0">
              <a:buNone/>
              <a:defRPr sz="2250"/>
            </a:lvl7pPr>
            <a:lvl8pPr marL="7200900" indent="0">
              <a:buNone/>
              <a:defRPr sz="2250"/>
            </a:lvl8pPr>
            <a:lvl9pPr marL="8229600" indent="0">
              <a:buNone/>
              <a:defRPr sz="22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EB3188F-C4C5-40FA-B2F2-52A0683D3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9CF6AD-C9F3-495B-B024-8B737CBFE3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14108C-E6B1-46E5-A126-48929F46C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620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5E0834-55A5-47A1-97C9-A4109FCA5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9524" y="1097280"/>
            <a:ext cx="8847533" cy="3840480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537849-5382-403F-8FD3-3AE7C19A13F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1662173" y="2369821"/>
            <a:ext cx="13887450" cy="11696700"/>
          </a:xfrm>
        </p:spPr>
        <p:txBody>
          <a:bodyPr/>
          <a:lstStyle>
            <a:lvl1pPr marL="0" indent="0">
              <a:buNone/>
              <a:defRPr sz="7200"/>
            </a:lvl1pPr>
            <a:lvl2pPr marL="1028700" indent="0">
              <a:buNone/>
              <a:defRPr sz="6300"/>
            </a:lvl2pPr>
            <a:lvl3pPr marL="2057400" indent="0">
              <a:buNone/>
              <a:defRPr sz="5400"/>
            </a:lvl3pPr>
            <a:lvl4pPr marL="3086100" indent="0">
              <a:buNone/>
              <a:defRPr sz="4500"/>
            </a:lvl4pPr>
            <a:lvl5pPr marL="4114800" indent="0">
              <a:buNone/>
              <a:defRPr sz="4500"/>
            </a:lvl5pPr>
            <a:lvl6pPr marL="5143500" indent="0">
              <a:buNone/>
              <a:defRPr sz="4500"/>
            </a:lvl6pPr>
            <a:lvl7pPr marL="6172200" indent="0">
              <a:buNone/>
              <a:defRPr sz="4500"/>
            </a:lvl7pPr>
            <a:lvl8pPr marL="7200900" indent="0">
              <a:buNone/>
              <a:defRPr sz="4500"/>
            </a:lvl8pPr>
            <a:lvl9pPr marL="8229600" indent="0">
              <a:buNone/>
              <a:defRPr sz="4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EF2021-691C-4CBD-8B9C-0C19391143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889524" y="4937760"/>
            <a:ext cx="8847533" cy="9147811"/>
          </a:xfrm>
        </p:spPr>
        <p:txBody>
          <a:bodyPr/>
          <a:lstStyle>
            <a:lvl1pPr marL="0" indent="0">
              <a:buNone/>
              <a:defRPr sz="3600"/>
            </a:lvl1pPr>
            <a:lvl2pPr marL="1028700" indent="0">
              <a:buNone/>
              <a:defRPr sz="3150"/>
            </a:lvl2pPr>
            <a:lvl3pPr marL="2057400" indent="0">
              <a:buNone/>
              <a:defRPr sz="2700"/>
            </a:lvl3pPr>
            <a:lvl4pPr marL="3086100" indent="0">
              <a:buNone/>
              <a:defRPr sz="2250"/>
            </a:lvl4pPr>
            <a:lvl5pPr marL="4114800" indent="0">
              <a:buNone/>
              <a:defRPr sz="2250"/>
            </a:lvl5pPr>
            <a:lvl6pPr marL="5143500" indent="0">
              <a:buNone/>
              <a:defRPr sz="2250"/>
            </a:lvl6pPr>
            <a:lvl7pPr marL="6172200" indent="0">
              <a:buNone/>
              <a:defRPr sz="2250"/>
            </a:lvl7pPr>
            <a:lvl8pPr marL="7200900" indent="0">
              <a:buNone/>
              <a:defRPr sz="2250"/>
            </a:lvl8pPr>
            <a:lvl9pPr marL="8229600" indent="0">
              <a:buNone/>
              <a:defRPr sz="22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907A34-9FF8-4760-87D5-3923EDDCA0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AACC7-3B3F-47D1-959A-EF58926E955E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008770-DAA6-4ABD-8BE4-6BEB31114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4EE472-C54E-423C-88CC-19B5DB0CD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651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5BC841-5C70-4724-9397-3B1C2E4584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5950" y="876301"/>
            <a:ext cx="23660100" cy="31813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E9CFA7-DA12-4991-B8DC-21CEA0039F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85950" y="4381500"/>
            <a:ext cx="23660100" cy="10443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3811B2-86A2-4DA9-A413-A6E28E97E3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885950" y="15255241"/>
            <a:ext cx="617220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EAACC7-3B3F-47D1-959A-EF58926E955E}" type="datetimeFigureOut">
              <a:rPr lang="en-US" smtClean="0"/>
              <a:t>7/8/2022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51D94F-D87C-4E21-B948-FB0E4F8227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086850" y="15255241"/>
            <a:ext cx="925830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E9BC30-F0B4-4258-BA72-1DEDE929F2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9373850" y="15255241"/>
            <a:ext cx="6172200" cy="8763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2CC964-A50B-4C29-B4E4-2C30BB34CC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90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l" defTabSz="2057400" rtl="0" eaLnBrk="1" latinLnBrk="0" hangingPunct="1">
        <a:lnSpc>
          <a:spcPct val="90000"/>
        </a:lnSpc>
        <a:spcBef>
          <a:spcPct val="0"/>
        </a:spcBef>
        <a:buNone/>
        <a:defRPr sz="9900" kern="1200">
          <a:solidFill>
            <a:schemeClr val="tx1"/>
          </a:solidFill>
          <a:latin typeface="Arquitecta" panose="00000500000000000000" pitchFamily="50" charset="0"/>
          <a:ea typeface="+mj-ea"/>
          <a:cs typeface="+mj-cs"/>
        </a:defRPr>
      </a:lvl1pPr>
    </p:titleStyle>
    <p:bodyStyle>
      <a:lvl1pPr marL="514350" indent="-514350" algn="l" defTabSz="2057400" rtl="0" eaLnBrk="1" latinLnBrk="0" hangingPunct="1">
        <a:lnSpc>
          <a:spcPct val="90000"/>
        </a:lnSpc>
        <a:spcBef>
          <a:spcPts val="2250"/>
        </a:spcBef>
        <a:buFont typeface="Arial" panose="020B0604020202020204" pitchFamily="34" charset="0"/>
        <a:buChar char="•"/>
        <a:defRPr sz="63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15430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5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25717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36004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46291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56578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6pPr>
      <a:lvl7pPr marL="66865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7pPr>
      <a:lvl8pPr marL="77152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8pPr>
      <a:lvl9pPr marL="8743950" indent="-514350" algn="l" defTabSz="2057400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sz="40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2pPr>
      <a:lvl3pPr marL="20574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3pPr>
      <a:lvl4pPr marL="30861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4pPr>
      <a:lvl5pPr marL="41148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5pPr>
      <a:lvl6pPr marL="51435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6pPr>
      <a:lvl7pPr marL="61722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7pPr>
      <a:lvl8pPr marL="72009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8pPr>
      <a:lvl9pPr marL="8229600" algn="l" defTabSz="2057400" rtl="0" eaLnBrk="1" latinLnBrk="0" hangingPunct="1">
        <a:defRPr sz="40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11">
            <a:extLst>
              <a:ext uri="{FF2B5EF4-FFF2-40B4-BE49-F238E27FC236}">
                <a16:creationId xmlns:a16="http://schemas.microsoft.com/office/drawing/2014/main" id="{E2BF26D6-5E5E-4173-977D-E335EEF7F9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38181" y="2560507"/>
            <a:ext cx="6598127" cy="64272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wrap="none" anchor="ctr"/>
          <a:lstStyle>
            <a:lvl1pPr defTabSz="1147763" eaLnBrk="0" hangingPunct="0"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defTabSz="1147763" eaLnBrk="0" hangingPunct="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defTabSz="1147763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defTabSz="1147763" eaLnBrk="0" hangingPunct="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defTabSz="1147763" eaLnBrk="0" hangingPunct="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300" b="1" dirty="0">
                <a:solidFill>
                  <a:schemeClr val="bg1"/>
                </a:solidFill>
                <a:effectLst/>
                <a:latin typeface="Aktiv Grotesk XBold" panose="020B0804020202020204" pitchFamily="34" charset="-78"/>
                <a:cs typeface="Aktiv Grotesk XBold" panose="020B0804020202020204" pitchFamily="34" charset="-78"/>
              </a:rPr>
              <a:t>RESULTS</a:t>
            </a:r>
          </a:p>
        </p:txBody>
      </p:sp>
      <p:sp>
        <p:nvSpPr>
          <p:cNvPr id="2051" name="Rectangle 21">
            <a:extLst>
              <a:ext uri="{FF2B5EF4-FFF2-40B4-BE49-F238E27FC236}">
                <a16:creationId xmlns:a16="http://schemas.microsoft.com/office/drawing/2014/main" id="{13A37663-F142-4EE9-8716-63CF5EDD6D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35899" y="3107941"/>
            <a:ext cx="6601302" cy="1293360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>
            <a:lvl1pPr defTabSz="1147763" eaLnBrk="0" hangingPunct="0"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defTabSz="1147763" eaLnBrk="0" hangingPunct="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defTabSz="1147763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defTabSz="1147763" eaLnBrk="0" hangingPunct="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defTabSz="1147763" eaLnBrk="0" hangingPunct="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300" dirty="0">
                <a:effectLst/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BBAD6B63-BFD9-480B-87C7-BDEB74FB82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966" y="360168"/>
            <a:ext cx="26765236" cy="18288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63" name="Rectangle 213">
            <a:extLst>
              <a:ext uri="{FF2B5EF4-FFF2-40B4-BE49-F238E27FC236}">
                <a16:creationId xmlns:a16="http://schemas.microsoft.com/office/drawing/2014/main" id="{ECAFFA47-A199-4FF7-BDA8-D847779364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5878" y="10649332"/>
            <a:ext cx="6315727" cy="53773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t"/>
          <a:lstStyle/>
          <a:p>
            <a:pPr marL="342900" defTabSz="1147763">
              <a:defRPr/>
            </a:pPr>
            <a:endParaRPr lang="en-US" sz="1800" dirty="0">
              <a:latin typeface="Garamond" pitchFamily="18" charset="0"/>
            </a:endParaRPr>
          </a:p>
          <a:p>
            <a:pPr marL="342900" defTabSz="1147763">
              <a:buFont typeface="Arial"/>
              <a:buChar char="•"/>
              <a:defRPr/>
            </a:pPr>
            <a:endParaRPr lang="en-US" sz="1800" dirty="0">
              <a:latin typeface="Garamond" pitchFamily="18" charset="0"/>
            </a:endParaRPr>
          </a:p>
          <a:p>
            <a:pPr marL="342900" defTabSz="1147763">
              <a:buFont typeface="Arial"/>
              <a:buChar char="•"/>
              <a:defRPr/>
            </a:pPr>
            <a:endParaRPr lang="en-US" sz="1800" dirty="0">
              <a:latin typeface="Garamond" pitchFamily="18" charset="0"/>
            </a:endParaRP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01CB134A-F362-4431-81C0-4CF7AD8DF18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966" y="2557354"/>
            <a:ext cx="6559776" cy="54868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wrap="none" anchor="ctr"/>
          <a:lstStyle>
            <a:lvl1pPr defTabSz="1147763" eaLnBrk="0" hangingPunct="0"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defTabSz="1147763" eaLnBrk="0" hangingPunct="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defTabSz="1147763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defTabSz="1147763" eaLnBrk="0" hangingPunct="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defTabSz="1147763" eaLnBrk="0" hangingPunct="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300" b="1" dirty="0">
                <a:solidFill>
                  <a:schemeClr val="bg1"/>
                </a:solidFill>
                <a:effectLst/>
                <a:latin typeface="Aktiv Grotesk XBold" panose="020B0804020202020204" pitchFamily="34" charset="-78"/>
                <a:cs typeface="Aktiv Grotesk XBold" panose="020B0804020202020204" pitchFamily="34" charset="-78"/>
              </a:rPr>
              <a:t>ABSTRACT</a:t>
            </a:r>
          </a:p>
        </p:txBody>
      </p:sp>
      <p:sp>
        <p:nvSpPr>
          <p:cNvPr id="2055" name="Rectangle 10">
            <a:extLst>
              <a:ext uri="{FF2B5EF4-FFF2-40B4-BE49-F238E27FC236}">
                <a16:creationId xmlns:a16="http://schemas.microsoft.com/office/drawing/2014/main" id="{3411F796-8EC2-4D66-BAF8-6BDAB0CB79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35899" y="12363670"/>
            <a:ext cx="6598127" cy="4834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wrap="none" anchor="ctr"/>
          <a:lstStyle>
            <a:lvl1pPr defTabSz="1147763" eaLnBrk="0" hangingPunct="0"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defTabSz="1147763" eaLnBrk="0" hangingPunct="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defTabSz="1147763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defTabSz="1147763" eaLnBrk="0" hangingPunct="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defTabSz="1147763" eaLnBrk="0" hangingPunct="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300" b="1" dirty="0">
                <a:solidFill>
                  <a:schemeClr val="bg1"/>
                </a:solidFill>
                <a:effectLst/>
                <a:latin typeface="Aktiv Grotesk XBold" panose="020B0804020202020204" pitchFamily="34" charset="-78"/>
                <a:cs typeface="Aktiv Grotesk XBold" panose="020B0804020202020204" pitchFamily="34" charset="-78"/>
              </a:rPr>
              <a:t>CONCLUSION</a:t>
            </a:r>
          </a:p>
        </p:txBody>
      </p:sp>
      <p:sp>
        <p:nvSpPr>
          <p:cNvPr id="2" name="Text Box 13">
            <a:extLst>
              <a:ext uri="{FF2B5EF4-FFF2-40B4-BE49-F238E27FC236}">
                <a16:creationId xmlns:a16="http://schemas.microsoft.com/office/drawing/2014/main" id="{DC48CB5F-4445-40F9-BADF-AE6C40D96E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3419" y="631660"/>
            <a:ext cx="21385161" cy="1292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t">
            <a:spAutoFit/>
          </a:bodyPr>
          <a:lstStyle>
            <a:lvl1pPr defTabSz="1147763" eaLnBrk="0" hangingPunct="0">
              <a:defRPr sz="23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1147763" eaLnBrk="0" hangingPunct="0">
              <a:defRPr sz="23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147763" eaLnBrk="0" hangingPunct="0">
              <a:defRPr sz="23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147763" eaLnBrk="0" hangingPunct="0">
              <a:defRPr sz="23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147763" eaLnBrk="0" hangingPunct="0">
              <a:defRPr sz="23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147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147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147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147763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en-US" sz="4400" b="1" dirty="0">
                <a:solidFill>
                  <a:schemeClr val="tx2"/>
                </a:solidFill>
                <a:effectLst/>
                <a:latin typeface="Aktiv Grotesk XBold" panose="020B0804020202020204" pitchFamily="34" charset="-78"/>
                <a:ea typeface="Aktiv Grotesk" panose="020B0504020202020204" pitchFamily="34" charset="0"/>
                <a:cs typeface="Aktiv Grotesk XBold" panose="020B0804020202020204" pitchFamily="34" charset="-78"/>
              </a:rPr>
              <a:t>TITLE</a:t>
            </a:r>
          </a:p>
          <a:p>
            <a:pPr algn="ctr" eaLnBrk="1" hangingPunct="1">
              <a:defRPr/>
            </a:pPr>
            <a:r>
              <a:rPr lang="en-US" altLang="en-US" sz="3400" b="1" dirty="0">
                <a:solidFill>
                  <a:schemeClr val="accent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Authors</a:t>
            </a:r>
          </a:p>
        </p:txBody>
      </p:sp>
      <p:sp>
        <p:nvSpPr>
          <p:cNvPr id="2065" name="Rectangle 17">
            <a:extLst>
              <a:ext uri="{FF2B5EF4-FFF2-40B4-BE49-F238E27FC236}">
                <a16:creationId xmlns:a16="http://schemas.microsoft.com/office/drawing/2014/main" id="{23AB5C33-DD27-4E44-8D62-1ED85B8935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966" y="3118060"/>
            <a:ext cx="6559776" cy="1107378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pPr defTabSz="1147763">
              <a:defRPr/>
            </a:pPr>
            <a:endParaRPr lang="en-US" sz="1800" dirty="0">
              <a:effectLst>
                <a:outerShdw blurRad="38100" dist="38100" dir="2700000" algn="tl">
                  <a:srgbClr val="FFFFFF"/>
                </a:outerShdw>
              </a:effectLst>
              <a:latin typeface="Arial" charset="0"/>
            </a:endParaRPr>
          </a:p>
        </p:txBody>
      </p:sp>
      <p:sp>
        <p:nvSpPr>
          <p:cNvPr id="2067" name="Rectangle 19">
            <a:extLst>
              <a:ext uri="{FF2B5EF4-FFF2-40B4-BE49-F238E27FC236}">
                <a16:creationId xmlns:a16="http://schemas.microsoft.com/office/drawing/2014/main" id="{889BB76A-EB5E-4DE3-AB69-635A5FC185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47790" y="6645514"/>
            <a:ext cx="6315809" cy="335646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068" name="Rectangle 20">
            <a:extLst>
              <a:ext uri="{FF2B5EF4-FFF2-40B4-BE49-F238E27FC236}">
                <a16:creationId xmlns:a16="http://schemas.microsoft.com/office/drawing/2014/main" id="{AEB11386-DF6F-46AB-9097-38479807EA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02990" y="3042788"/>
            <a:ext cx="6291335" cy="12992316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pPr algn="ctr" defTabSz="1147763">
              <a:defRPr/>
            </a:pPr>
            <a:endParaRPr lang="en-US">
              <a:solidFill>
                <a:srgbClr val="FFF2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2075" name="Text Box 27">
            <a:extLst>
              <a:ext uri="{FF2B5EF4-FFF2-40B4-BE49-F238E27FC236}">
                <a16:creationId xmlns:a16="http://schemas.microsoft.com/office/drawing/2014/main" id="{99112391-1D17-46D3-AA6C-383DE7D528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7053" y="3439403"/>
            <a:ext cx="6175170" cy="2528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99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t">
            <a:spAutoFit/>
          </a:bodyPr>
          <a:lstStyle>
            <a:lvl1pPr defTabSz="1147763">
              <a:defRPr>
                <a:solidFill>
                  <a:schemeClr val="tx1"/>
                </a:solidFill>
                <a:latin typeface="Arial" charset="0"/>
              </a:defRPr>
            </a:lvl1pPr>
            <a:lvl2pPr defTabSz="1147763">
              <a:defRPr>
                <a:solidFill>
                  <a:schemeClr val="tx1"/>
                </a:solidFill>
                <a:latin typeface="Arial" charset="0"/>
              </a:defRPr>
            </a:lvl2pPr>
            <a:lvl3pPr defTabSz="1147763">
              <a:defRPr>
                <a:solidFill>
                  <a:schemeClr val="tx1"/>
                </a:solidFill>
                <a:latin typeface="Arial" charset="0"/>
              </a:defRPr>
            </a:lvl3pPr>
            <a:lvl4pPr defTabSz="1147763">
              <a:defRPr>
                <a:solidFill>
                  <a:schemeClr val="tx1"/>
                </a:solidFill>
                <a:latin typeface="Arial" charset="0"/>
              </a:defRPr>
            </a:lvl4pPr>
            <a:lvl5pPr defTabSz="1147763">
              <a:defRPr>
                <a:solidFill>
                  <a:schemeClr val="tx1"/>
                </a:solidFill>
                <a:latin typeface="Arial" charset="0"/>
              </a:defRPr>
            </a:lvl5pPr>
            <a:lvl6pPr defTabSz="11477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11477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11477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11477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ct val="92000"/>
              </a:lnSpc>
              <a:defRPr/>
            </a:pPr>
            <a:r>
              <a:rPr lang="en-US" sz="2400" b="1" i="1" dirty="0">
                <a:solidFill>
                  <a:schemeClr val="tx2"/>
                </a:solidFill>
                <a:effectLst/>
                <a:latin typeface="+mj-lt"/>
              </a:rPr>
              <a:t>Background:</a:t>
            </a:r>
            <a:r>
              <a:rPr lang="en-US" sz="2000" dirty="0">
                <a:solidFill>
                  <a:schemeClr val="tx2"/>
                </a:solidFill>
                <a:effectLst/>
                <a:latin typeface="+mj-lt"/>
              </a:rPr>
              <a:t>  </a:t>
            </a:r>
            <a:r>
              <a:rPr lang="en-US" dirty="0">
                <a:effectLst/>
                <a:latin typeface="+mj-lt"/>
                <a:cs typeface="Times New Roman"/>
              </a:rPr>
              <a:t>Your text here</a:t>
            </a:r>
            <a:endParaRPr lang="en-US" dirty="0">
              <a:latin typeface="+mj-lt"/>
              <a:cs typeface="Times New Roman"/>
            </a:endParaRPr>
          </a:p>
          <a:p>
            <a:pPr>
              <a:lnSpc>
                <a:spcPct val="92000"/>
              </a:lnSpc>
              <a:defRPr/>
            </a:pPr>
            <a:endParaRPr lang="en-US" sz="2000" dirty="0">
              <a:solidFill>
                <a:srgbClr val="FFC000"/>
              </a:solidFill>
              <a:latin typeface="+mn-lt"/>
            </a:endParaRPr>
          </a:p>
          <a:p>
            <a:pPr>
              <a:lnSpc>
                <a:spcPct val="92000"/>
              </a:lnSpc>
              <a:defRPr/>
            </a:pPr>
            <a:endParaRPr lang="en-US" sz="1800" dirty="0">
              <a:solidFill>
                <a:schemeClr val="bg1"/>
              </a:solidFill>
              <a:effectLst/>
              <a:latin typeface="+mj-lt"/>
            </a:endParaRPr>
          </a:p>
          <a:p>
            <a:pPr>
              <a:lnSpc>
                <a:spcPct val="92000"/>
              </a:lnSpc>
              <a:defRPr/>
            </a:pPr>
            <a:r>
              <a:rPr lang="en-US" sz="2400" b="1" i="1" dirty="0">
                <a:solidFill>
                  <a:schemeClr val="tx2"/>
                </a:solidFill>
                <a:effectLst/>
                <a:latin typeface="+mj-lt"/>
              </a:rPr>
              <a:t>Methods:</a:t>
            </a:r>
            <a:r>
              <a:rPr lang="en-US" sz="2000" dirty="0">
                <a:solidFill>
                  <a:schemeClr val="tx2"/>
                </a:solidFill>
                <a:effectLst/>
                <a:latin typeface="+mj-lt"/>
              </a:rPr>
              <a:t>  </a:t>
            </a:r>
            <a:r>
              <a:rPr lang="en-US" dirty="0">
                <a:effectLst/>
                <a:latin typeface="+mj-lt"/>
                <a:cs typeface="Times New Roman"/>
              </a:rPr>
              <a:t>Your text here</a:t>
            </a:r>
            <a:endParaRPr lang="en-US" dirty="0">
              <a:latin typeface="+mj-lt"/>
              <a:cs typeface="Times New Roman"/>
            </a:endParaRPr>
          </a:p>
          <a:p>
            <a:pPr>
              <a:lnSpc>
                <a:spcPct val="92000"/>
              </a:lnSpc>
              <a:defRPr/>
            </a:pPr>
            <a:endParaRPr lang="en-US" sz="2000" dirty="0">
              <a:solidFill>
                <a:srgbClr val="FFC000"/>
              </a:solidFill>
              <a:latin typeface="+mn-lt"/>
            </a:endParaRPr>
          </a:p>
          <a:p>
            <a:pPr>
              <a:lnSpc>
                <a:spcPct val="92000"/>
              </a:lnSpc>
              <a:defRPr/>
            </a:pPr>
            <a:endParaRPr lang="en-US" sz="2400" b="1" i="1" dirty="0">
              <a:solidFill>
                <a:schemeClr val="tx2"/>
              </a:solidFill>
              <a:effectLst/>
              <a:latin typeface="Garamond" pitchFamily="18" charset="0"/>
            </a:endParaRPr>
          </a:p>
          <a:p>
            <a:pPr>
              <a:lnSpc>
                <a:spcPct val="92000"/>
              </a:lnSpc>
              <a:defRPr/>
            </a:pPr>
            <a:r>
              <a:rPr lang="en-US" sz="2400" b="1" i="1" dirty="0">
                <a:solidFill>
                  <a:schemeClr val="tx2"/>
                </a:solidFill>
                <a:effectLst/>
                <a:latin typeface="+mj-lt"/>
                <a:cs typeface="Aktiv Grotesk XBold" panose="020B0804020202020204" pitchFamily="34" charset="-78"/>
              </a:rPr>
              <a:t>Results:</a:t>
            </a:r>
            <a:r>
              <a:rPr lang="en-US" sz="2000" dirty="0">
                <a:solidFill>
                  <a:schemeClr val="tx2"/>
                </a:solidFill>
                <a:effectLst/>
                <a:latin typeface="+mj-lt"/>
                <a:cs typeface="Aktiv Grotesk XBold" panose="020B0804020202020204" pitchFamily="34" charset="-78"/>
              </a:rPr>
              <a:t>  </a:t>
            </a:r>
            <a:r>
              <a:rPr lang="en-US" dirty="0">
                <a:effectLst/>
                <a:latin typeface="+mj-lt"/>
                <a:cs typeface="Times New Roman"/>
              </a:rPr>
              <a:t>Your text here</a:t>
            </a:r>
            <a:endParaRPr lang="en-US" dirty="0">
              <a:latin typeface="+mj-lt"/>
              <a:cs typeface="Times New Roman"/>
            </a:endParaRPr>
          </a:p>
          <a:p>
            <a:pPr>
              <a:lnSpc>
                <a:spcPct val="92000"/>
              </a:lnSpc>
              <a:defRPr/>
            </a:pPr>
            <a:endParaRPr lang="en-US" sz="1800" dirty="0">
              <a:solidFill>
                <a:schemeClr val="bg1"/>
              </a:solidFill>
              <a:latin typeface="Garamond" pitchFamily="18" charset="0"/>
            </a:endParaRPr>
          </a:p>
        </p:txBody>
      </p:sp>
      <p:sp>
        <p:nvSpPr>
          <p:cNvPr id="2066" name="Text Box 37">
            <a:extLst>
              <a:ext uri="{FF2B5EF4-FFF2-40B4-BE49-F238E27FC236}">
                <a16:creationId xmlns:a16="http://schemas.microsoft.com/office/drawing/2014/main" id="{84779C74-A0B4-4D78-8A48-91D505E19D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91319" y="3162607"/>
            <a:ext cx="61967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t">
            <a:spAutoFit/>
          </a:bodyPr>
          <a:lstStyle>
            <a:lvl1pPr defTabSz="1147763" eaLnBrk="0" hangingPunct="0"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defTabSz="1147763" eaLnBrk="0" hangingPunct="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defTabSz="1147763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defTabSz="1147763" eaLnBrk="0" hangingPunct="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defTabSz="1147763" eaLnBrk="0" hangingPunct="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1800" dirty="0">
                <a:latin typeface="+mj-lt"/>
              </a:rPr>
              <a:t>Your text here</a:t>
            </a:r>
            <a:endParaRPr lang="en-US" altLang="en-US" sz="2000" dirty="0">
              <a:latin typeface="+mj-lt"/>
            </a:endParaRPr>
          </a:p>
        </p:txBody>
      </p:sp>
      <p:sp>
        <p:nvSpPr>
          <p:cNvPr id="2093" name="Text Box 45">
            <a:extLst>
              <a:ext uri="{FF2B5EF4-FFF2-40B4-BE49-F238E27FC236}">
                <a16:creationId xmlns:a16="http://schemas.microsoft.com/office/drawing/2014/main" id="{DB4B5C12-327A-4F19-9B79-E3360B0045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91319" y="12847118"/>
            <a:ext cx="6273800" cy="803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t">
            <a:spAutoFit/>
          </a:bodyPr>
          <a:lstStyle>
            <a:lvl1pPr marL="228600" indent="-228600" defTabSz="1147763">
              <a:defRPr>
                <a:solidFill>
                  <a:schemeClr val="tx1"/>
                </a:solidFill>
                <a:latin typeface="Arial" charset="0"/>
              </a:defRPr>
            </a:lvl1pPr>
            <a:lvl2pPr defTabSz="1147763">
              <a:defRPr>
                <a:solidFill>
                  <a:schemeClr val="tx1"/>
                </a:solidFill>
                <a:latin typeface="Arial" charset="0"/>
              </a:defRPr>
            </a:lvl2pPr>
            <a:lvl3pPr defTabSz="1147763">
              <a:defRPr>
                <a:solidFill>
                  <a:schemeClr val="tx1"/>
                </a:solidFill>
                <a:latin typeface="Arial" charset="0"/>
              </a:defRPr>
            </a:lvl3pPr>
            <a:lvl4pPr defTabSz="1147763">
              <a:defRPr>
                <a:solidFill>
                  <a:schemeClr val="tx1"/>
                </a:solidFill>
                <a:latin typeface="Arial" charset="0"/>
              </a:defRPr>
            </a:lvl4pPr>
            <a:lvl5pPr defTabSz="1147763">
              <a:defRPr>
                <a:solidFill>
                  <a:schemeClr val="tx1"/>
                </a:solidFill>
                <a:latin typeface="Arial" charset="0"/>
              </a:defRPr>
            </a:lvl5pPr>
            <a:lvl6pPr defTabSz="11477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defTabSz="11477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defTabSz="11477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defTabSz="1147763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342900" indent="-342900">
              <a:lnSpc>
                <a:spcPct val="90000"/>
              </a:lnSpc>
              <a:spcBef>
                <a:spcPct val="35000"/>
              </a:spcBef>
              <a:buFontTx/>
              <a:buChar char="•"/>
              <a:defRPr/>
            </a:pPr>
            <a:r>
              <a:rPr lang="en-US" dirty="0">
                <a:effectLst/>
                <a:latin typeface="+mn-lt"/>
              </a:rPr>
              <a:t>Your text here</a:t>
            </a:r>
            <a:endParaRPr lang="en-US" dirty="0">
              <a:effectLst/>
            </a:endParaRPr>
          </a:p>
          <a:p>
            <a:pPr>
              <a:lnSpc>
                <a:spcPct val="90000"/>
              </a:lnSpc>
              <a:spcBef>
                <a:spcPct val="35000"/>
              </a:spcBef>
              <a:buFontTx/>
              <a:buChar char="•"/>
              <a:defRPr/>
            </a:pPr>
            <a:endParaRPr lang="en-US" sz="2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2069" name="Rectangle 211">
            <a:extLst>
              <a:ext uri="{FF2B5EF4-FFF2-40B4-BE49-F238E27FC236}">
                <a16:creationId xmlns:a16="http://schemas.microsoft.com/office/drawing/2014/main" id="{39B437DA-A6DF-47C8-B0F1-FC5C81BC2C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90427" y="2560921"/>
            <a:ext cx="6318250" cy="5260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wrap="none" anchor="ctr"/>
          <a:lstStyle>
            <a:lvl1pPr defTabSz="1147763" eaLnBrk="0" hangingPunct="0"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defTabSz="1147763" eaLnBrk="0" hangingPunct="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defTabSz="1147763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defTabSz="1147763" eaLnBrk="0" hangingPunct="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defTabSz="1147763" eaLnBrk="0" hangingPunct="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300" b="1" dirty="0">
                <a:solidFill>
                  <a:schemeClr val="bg1"/>
                </a:solidFill>
                <a:effectLst/>
                <a:latin typeface="Aktiv Grotesk XBold" panose="020B0804020202020204" pitchFamily="34" charset="-78"/>
                <a:cs typeface="Aktiv Grotesk XBold" panose="020B0804020202020204" pitchFamily="34" charset="-78"/>
              </a:rPr>
              <a:t>RESULTS</a:t>
            </a:r>
          </a:p>
        </p:txBody>
      </p:sp>
      <p:sp>
        <p:nvSpPr>
          <p:cNvPr id="2070" name="Rectangle 212">
            <a:extLst>
              <a:ext uri="{FF2B5EF4-FFF2-40B4-BE49-F238E27FC236}">
                <a16:creationId xmlns:a16="http://schemas.microsoft.com/office/drawing/2014/main" id="{70A1D4F9-17EA-4000-88E6-DDA866B149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966" y="14206921"/>
            <a:ext cx="6559776" cy="67811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wrap="none" anchor="ctr"/>
          <a:lstStyle>
            <a:lvl1pPr defTabSz="1147763" eaLnBrk="0" hangingPunct="0"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defTabSz="1147763" eaLnBrk="0" hangingPunct="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defTabSz="1147763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defTabSz="1147763" eaLnBrk="0" hangingPunct="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defTabSz="1147763" eaLnBrk="0" hangingPunct="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300" b="1" dirty="0">
                <a:solidFill>
                  <a:schemeClr val="bg1"/>
                </a:solidFill>
                <a:effectLst/>
                <a:latin typeface="Aktiv Grotesk XBold" panose="020B0804020202020204" pitchFamily="34" charset="-78"/>
                <a:cs typeface="Aktiv Grotesk XBold" panose="020B0804020202020204" pitchFamily="34" charset="-78"/>
              </a:rPr>
              <a:t>OBJECTIVE</a:t>
            </a:r>
          </a:p>
        </p:txBody>
      </p:sp>
      <p:sp>
        <p:nvSpPr>
          <p:cNvPr id="2261" name="Rectangle 213">
            <a:extLst>
              <a:ext uri="{FF2B5EF4-FFF2-40B4-BE49-F238E27FC236}">
                <a16:creationId xmlns:a16="http://schemas.microsoft.com/office/drawing/2014/main" id="{9C66B8FE-F9CE-4999-90EC-EFC729BAC3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1966" y="14888387"/>
            <a:ext cx="6559776" cy="113199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pPr defTabSz="1147763">
              <a:defRPr/>
            </a:pPr>
            <a:endParaRPr lang="en-US" dirty="0">
              <a:effectLst>
                <a:outerShdw blurRad="38100" dist="38100" dir="2700000" algn="tl">
                  <a:srgbClr val="FFFFFF"/>
                </a:outerShdw>
              </a:effectLst>
              <a:latin typeface="Garamond" pitchFamily="18" charset="0"/>
            </a:endParaRPr>
          </a:p>
        </p:txBody>
      </p:sp>
      <p:sp>
        <p:nvSpPr>
          <p:cNvPr id="2114" name="Text Box 214">
            <a:extLst>
              <a:ext uri="{FF2B5EF4-FFF2-40B4-BE49-F238E27FC236}">
                <a16:creationId xmlns:a16="http://schemas.microsoft.com/office/drawing/2014/main" id="{37CF57B7-4459-46F4-BD2B-90AEB94337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3338" y="15098766"/>
            <a:ext cx="6231353" cy="348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t">
            <a:spAutoFit/>
          </a:bodyPr>
          <a:lstStyle>
            <a:lvl1pPr marL="285750" indent="-285750" defTabSz="1147763" eaLnBrk="0" hangingPunct="0"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defTabSz="1147763" eaLnBrk="0" hangingPunct="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defTabSz="1147763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defTabSz="1147763" eaLnBrk="0" hangingPunct="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defTabSz="1147763" eaLnBrk="0" hangingPunct="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>
              <a:lnSpc>
                <a:spcPct val="92000"/>
              </a:lnSpc>
              <a:spcBef>
                <a:spcPct val="0"/>
              </a:spcBef>
            </a:pPr>
            <a:r>
              <a:rPr lang="en-US" altLang="en-US" sz="1800" dirty="0">
                <a:effectLst/>
                <a:latin typeface="+mj-lt"/>
              </a:rPr>
              <a:t>Your text here</a:t>
            </a:r>
            <a:endParaRPr lang="en-US" altLang="en-US" sz="1800" dirty="0">
              <a:latin typeface="+mj-lt"/>
            </a:endParaRPr>
          </a:p>
        </p:txBody>
      </p:sp>
      <p:sp>
        <p:nvSpPr>
          <p:cNvPr id="2073" name="Rectangle 215">
            <a:extLst>
              <a:ext uri="{FF2B5EF4-FFF2-40B4-BE49-F238E27FC236}">
                <a16:creationId xmlns:a16="http://schemas.microsoft.com/office/drawing/2014/main" id="{D82ECAA3-B0B0-42B9-9C73-6F0866B204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4299" y="2563318"/>
            <a:ext cx="6331223" cy="52609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wrap="none" anchor="ctr"/>
          <a:lstStyle>
            <a:lvl1pPr defTabSz="1147763" eaLnBrk="0" hangingPunct="0"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defTabSz="1147763" eaLnBrk="0" hangingPunct="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defTabSz="1147763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defTabSz="1147763" eaLnBrk="0" hangingPunct="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defTabSz="1147763" eaLnBrk="0" hangingPunct="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300" b="1" dirty="0">
                <a:solidFill>
                  <a:schemeClr val="bg1"/>
                </a:solidFill>
                <a:effectLst/>
                <a:latin typeface="Aktiv Grotesk XBold" panose="020B0804020202020204" pitchFamily="34" charset="-78"/>
                <a:cs typeface="Aktiv Grotesk XBold" panose="020B0804020202020204" pitchFamily="34" charset="-78"/>
              </a:rPr>
              <a:t>METHODS</a:t>
            </a:r>
          </a:p>
        </p:txBody>
      </p:sp>
      <p:sp>
        <p:nvSpPr>
          <p:cNvPr id="2266" name="Rectangle 218">
            <a:extLst>
              <a:ext uri="{FF2B5EF4-FFF2-40B4-BE49-F238E27FC236}">
                <a16:creationId xmlns:a16="http://schemas.microsoft.com/office/drawing/2014/main" id="{3BFBA459-593C-4FD8-A08B-CB206EAEFB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163" y="3107941"/>
            <a:ext cx="6324437" cy="29405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pPr defTabSz="1147763">
              <a:defRPr/>
            </a:pPr>
            <a:endParaRPr lang="en-US" dirty="0">
              <a:effectLst>
                <a:outerShdw blurRad="38100" dist="38100" dir="2700000" algn="tl">
                  <a:srgbClr val="FFFFFF"/>
                </a:outerShdw>
              </a:effectLst>
              <a:latin typeface="Garamond" pitchFamily="18" charset="0"/>
            </a:endParaRPr>
          </a:p>
        </p:txBody>
      </p:sp>
      <p:sp>
        <p:nvSpPr>
          <p:cNvPr id="2117" name="Text Box 219">
            <a:extLst>
              <a:ext uri="{FF2B5EF4-FFF2-40B4-BE49-F238E27FC236}">
                <a16:creationId xmlns:a16="http://schemas.microsoft.com/office/drawing/2014/main" id="{3066E573-F4D4-43FD-A259-AB488346F0F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5591" y="6761731"/>
            <a:ext cx="6238554" cy="373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t">
            <a:spAutoFit/>
          </a:bodyPr>
          <a:lstStyle>
            <a:lvl1pPr marL="285750" indent="-285750" defTabSz="1147763" eaLnBrk="0" hangingPunct="0"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defTabSz="1147763" eaLnBrk="0" hangingPunct="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defTabSz="1147763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defTabSz="1147763" eaLnBrk="0" hangingPunct="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defTabSz="1147763" eaLnBrk="0" hangingPunct="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r>
              <a:rPr lang="en-US" altLang="en-US" sz="1800" dirty="0">
                <a:latin typeface="+mj-lt"/>
              </a:rPr>
              <a:t>Your text here</a:t>
            </a:r>
            <a:r>
              <a:rPr lang="en-US" sz="1800" dirty="0">
                <a:latin typeface="+mj-lt"/>
              </a:rPr>
              <a:t>.</a:t>
            </a:r>
          </a:p>
        </p:txBody>
      </p:sp>
      <p:sp>
        <p:nvSpPr>
          <p:cNvPr id="2076" name="Rectangle 220">
            <a:extLst>
              <a:ext uri="{FF2B5EF4-FFF2-40B4-BE49-F238E27FC236}">
                <a16:creationId xmlns:a16="http://schemas.microsoft.com/office/drawing/2014/main" id="{2D3CC89E-0A2C-401A-BA8A-723472DED3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7005" y="6048538"/>
            <a:ext cx="6324437" cy="60586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wrap="none" anchor="ctr"/>
          <a:lstStyle>
            <a:lvl1pPr defTabSz="1147763" eaLnBrk="0" hangingPunct="0"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defTabSz="1147763" eaLnBrk="0" hangingPunct="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defTabSz="1147763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defTabSz="1147763" eaLnBrk="0" hangingPunct="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defTabSz="1147763" eaLnBrk="0" hangingPunct="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300" b="1" dirty="0">
                <a:solidFill>
                  <a:schemeClr val="bg1"/>
                </a:solidFill>
                <a:effectLst/>
                <a:latin typeface="Aktiv Grotesk XBold" panose="020B0804020202020204" pitchFamily="34" charset="-78"/>
                <a:cs typeface="Aktiv Grotesk XBold" panose="020B0804020202020204" pitchFamily="34" charset="-78"/>
              </a:rPr>
              <a:t>STATISTICAL METHODS</a:t>
            </a:r>
          </a:p>
        </p:txBody>
      </p:sp>
      <p:sp>
        <p:nvSpPr>
          <p:cNvPr id="2119" name="Text Box 210">
            <a:extLst>
              <a:ext uri="{FF2B5EF4-FFF2-40B4-BE49-F238E27FC236}">
                <a16:creationId xmlns:a16="http://schemas.microsoft.com/office/drawing/2014/main" id="{DA683F11-0CA3-44A9-82AA-B606B9AC80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35259" y="3198532"/>
            <a:ext cx="6170303" cy="3734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t">
            <a:spAutoFit/>
          </a:bodyPr>
          <a:lstStyle>
            <a:lvl1pPr marL="285750" indent="-285750" defTabSz="1147763" eaLnBrk="0" hangingPunct="0"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defTabSz="1147763" eaLnBrk="0" hangingPunct="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defTabSz="1147763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defTabSz="1147763" eaLnBrk="0" hangingPunct="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defTabSz="1147763" eaLnBrk="0" hangingPunct="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r>
              <a:rPr lang="en-US" altLang="en-US" sz="1800" dirty="0">
                <a:effectLst/>
                <a:latin typeface="+mj-lt"/>
              </a:rPr>
              <a:t>Your text here</a:t>
            </a:r>
          </a:p>
        </p:txBody>
      </p:sp>
      <p:sp>
        <p:nvSpPr>
          <p:cNvPr id="2280" name="Text Box 37">
            <a:extLst>
              <a:ext uri="{FF2B5EF4-FFF2-40B4-BE49-F238E27FC236}">
                <a16:creationId xmlns:a16="http://schemas.microsoft.com/office/drawing/2014/main" id="{82A7FD0A-D25B-46B8-9C95-3308FA2280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58687" y="3172557"/>
            <a:ext cx="632810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t">
            <a:spAutoFit/>
          </a:bodyPr>
          <a:lstStyle>
            <a:lvl1pPr defTabSz="1147763" eaLnBrk="0" hangingPunct="0"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defTabSz="1147763" eaLnBrk="0" hangingPunct="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defTabSz="1147763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defTabSz="1147763" eaLnBrk="0" hangingPunct="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defTabSz="1147763" eaLnBrk="0" hangingPunct="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r>
              <a:rPr lang="en-US" altLang="en-US" sz="1800" dirty="0">
                <a:latin typeface="+mj-lt"/>
              </a:rPr>
              <a:t>Your text here</a:t>
            </a:r>
            <a:endParaRPr lang="en-US" altLang="en-US" sz="1800" b="1" dirty="0">
              <a:solidFill>
                <a:srgbClr val="0860A8"/>
              </a:solidFill>
              <a:effectLst/>
              <a:latin typeface="+mj-lt"/>
            </a:endParaRPr>
          </a:p>
        </p:txBody>
      </p:sp>
      <p:sp>
        <p:nvSpPr>
          <p:cNvPr id="2281" name="Rectangle 211">
            <a:extLst>
              <a:ext uri="{FF2B5EF4-FFF2-40B4-BE49-F238E27FC236}">
                <a16:creationId xmlns:a16="http://schemas.microsoft.com/office/drawing/2014/main" id="{76CF7BCD-B7B2-4E70-9EAC-7F2420BD51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166" y="10014358"/>
            <a:ext cx="6324434" cy="59967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txBody>
          <a:bodyPr wrap="none" anchor="ctr"/>
          <a:lstStyle>
            <a:lvl1pPr defTabSz="1147763" eaLnBrk="0" hangingPunct="0"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defTabSz="1147763" eaLnBrk="0" hangingPunct="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defTabSz="1147763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defTabSz="1147763" eaLnBrk="0" hangingPunct="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defTabSz="1147763" eaLnBrk="0" hangingPunct="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3300" b="1" dirty="0">
                <a:solidFill>
                  <a:schemeClr val="bg1"/>
                </a:solidFill>
                <a:effectLst/>
                <a:latin typeface="Aktiv Grotesk XBold" panose="020B0804020202020204" pitchFamily="34" charset="-78"/>
                <a:cs typeface="Aktiv Grotesk XBold" panose="020B0804020202020204" pitchFamily="34" charset="-78"/>
              </a:rPr>
              <a:t>RESULTS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5AF65C8-EFE2-4877-895D-7209C35A376A}"/>
              </a:ext>
            </a:extLst>
          </p:cNvPr>
          <p:cNvSpPr txBox="1"/>
          <p:nvPr/>
        </p:nvSpPr>
        <p:spPr>
          <a:xfrm>
            <a:off x="6858000" y="8001000"/>
            <a:ext cx="13716000" cy="457200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A753B51-00E9-49B3-A868-DDB249052BB2}"/>
              </a:ext>
            </a:extLst>
          </p:cNvPr>
          <p:cNvSpPr txBox="1"/>
          <p:nvPr/>
        </p:nvSpPr>
        <p:spPr>
          <a:xfrm>
            <a:off x="6858000" y="8001000"/>
            <a:ext cx="13716000" cy="457200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9C4ACB0-F429-424E-B325-A1BCEE85C155}"/>
              </a:ext>
            </a:extLst>
          </p:cNvPr>
          <p:cNvSpPr txBox="1"/>
          <p:nvPr/>
        </p:nvSpPr>
        <p:spPr>
          <a:xfrm>
            <a:off x="6814774" y="6660593"/>
            <a:ext cx="13716000" cy="457200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31C0B5D-F83F-4783-9BC5-565ACB082E12}"/>
              </a:ext>
            </a:extLst>
          </p:cNvPr>
          <p:cNvSpPr txBox="1"/>
          <p:nvPr/>
        </p:nvSpPr>
        <p:spPr>
          <a:xfrm>
            <a:off x="9551096" y="6749350"/>
            <a:ext cx="13716000" cy="457200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FC9349F-E7A2-42E8-883C-B3A492441B34}"/>
              </a:ext>
            </a:extLst>
          </p:cNvPr>
          <p:cNvSpPr txBox="1"/>
          <p:nvPr/>
        </p:nvSpPr>
        <p:spPr>
          <a:xfrm>
            <a:off x="7357486" y="10680683"/>
            <a:ext cx="5995018" cy="671979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lvl="0" indent="-285750" algn="l" rtl="0">
              <a:spcAft>
                <a:spcPts val="200"/>
              </a:spcAft>
              <a:buFont typeface="Arial"/>
              <a:buChar char="•"/>
            </a:pPr>
            <a:r>
              <a:rPr lang="en-US" b="0" i="0" u="none" strike="noStrike" dirty="0">
                <a:solidFill>
                  <a:srgbClr val="000000"/>
                </a:solidFill>
                <a:latin typeface="+mj-lt"/>
                <a:ea typeface="Arial"/>
                <a:cs typeface="Arial"/>
              </a:rPr>
              <a:t>Your text here</a:t>
            </a:r>
            <a:endParaRPr lang="en-US" dirty="0">
              <a:latin typeface="+mj-lt"/>
            </a:endParaRPr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  <p:sp>
        <p:nvSpPr>
          <p:cNvPr id="38" name="Text Box 37">
            <a:extLst>
              <a:ext uri="{FF2B5EF4-FFF2-40B4-BE49-F238E27FC236}">
                <a16:creationId xmlns:a16="http://schemas.microsoft.com/office/drawing/2014/main" id="{55D11A48-12A2-402A-9C6D-8777583320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28263" y="7808650"/>
            <a:ext cx="619677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t">
            <a:spAutoFit/>
          </a:bodyPr>
          <a:lstStyle>
            <a:lvl1pPr defTabSz="1147763" eaLnBrk="0" hangingPunct="0">
              <a:spcBef>
                <a:spcPct val="20000"/>
              </a:spcBef>
              <a:buChar char="•"/>
              <a:defRPr sz="4000">
                <a:solidFill>
                  <a:schemeClr val="tx1"/>
                </a:solidFill>
                <a:latin typeface="Garamond" panose="02020404030301010803" pitchFamily="18" charset="0"/>
              </a:defRPr>
            </a:lvl1pPr>
            <a:lvl2pPr marL="742950" indent="-285750" defTabSz="1147763" eaLnBrk="0" hangingPunct="0">
              <a:spcBef>
                <a:spcPct val="20000"/>
              </a:spcBef>
              <a:buChar char="–"/>
              <a:defRPr sz="3500">
                <a:solidFill>
                  <a:schemeClr val="tx1"/>
                </a:solidFill>
                <a:latin typeface="Garamond" panose="02020404030301010803" pitchFamily="18" charset="0"/>
              </a:defRPr>
            </a:lvl2pPr>
            <a:lvl3pPr marL="1143000" indent="-228600" defTabSz="1147763" eaLnBrk="0" hangingPunct="0">
              <a:spcBef>
                <a:spcPct val="20000"/>
              </a:spcBef>
              <a:buChar char="•"/>
              <a:defRPr sz="3000">
                <a:solidFill>
                  <a:schemeClr val="tx1"/>
                </a:solidFill>
                <a:latin typeface="Garamond" panose="02020404030301010803" pitchFamily="18" charset="0"/>
              </a:defRPr>
            </a:lvl3pPr>
            <a:lvl4pPr marL="1600200" indent="-228600" defTabSz="1147763" eaLnBrk="0" hangingPunct="0">
              <a:spcBef>
                <a:spcPct val="20000"/>
              </a:spcBef>
              <a:buChar char="–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4pPr>
            <a:lvl5pPr marL="2057400" indent="-228600" defTabSz="1147763" eaLnBrk="0" hangingPunct="0">
              <a:spcBef>
                <a:spcPct val="20000"/>
              </a:spcBef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5pPr>
            <a:lvl6pPr marL="25146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6pPr>
            <a:lvl7pPr marL="29718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7pPr>
            <a:lvl8pPr marL="34290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8pPr>
            <a:lvl9pPr marL="3886200" indent="-228600" defTabSz="114776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500">
                <a:solidFill>
                  <a:schemeClr val="tx1"/>
                </a:solidFill>
                <a:latin typeface="Garamond" panose="020204040303010108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None/>
            </a:pPr>
            <a:endParaRPr lang="en-US" altLang="en-US" sz="1800" b="1" dirty="0">
              <a:solidFill>
                <a:srgbClr val="0860A8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5A9E4AE-C480-46D5-9314-3FB1124741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6897" y="945327"/>
            <a:ext cx="1966521" cy="75090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79BC76E-7009-4E7C-B757-8A3E889D676A}"/>
              </a:ext>
            </a:extLst>
          </p:cNvPr>
          <p:cNvSpPr txBox="1"/>
          <p:nvPr/>
        </p:nvSpPr>
        <p:spPr>
          <a:xfrm>
            <a:off x="25160748" y="1180318"/>
            <a:ext cx="25367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Affiliate logo </a:t>
            </a:r>
          </a:p>
          <a:p>
            <a:r>
              <a:rPr lang="en-US" dirty="0"/>
              <a:t>goes here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itle Slide">
  <a:themeElements>
    <a:clrScheme name="MISHC">
      <a:dk1>
        <a:sysClr val="windowText" lastClr="000000"/>
      </a:dk1>
      <a:lt1>
        <a:sysClr val="window" lastClr="FFFFFF"/>
      </a:lt1>
      <a:dk2>
        <a:srgbClr val="23577A"/>
      </a:dk2>
      <a:lt2>
        <a:srgbClr val="E7E6E6"/>
      </a:lt2>
      <a:accent1>
        <a:srgbClr val="62C196"/>
      </a:accent1>
      <a:accent2>
        <a:srgbClr val="23577A"/>
      </a:accent2>
      <a:accent3>
        <a:srgbClr val="D96727"/>
      </a:accent3>
      <a:accent4>
        <a:srgbClr val="43C5E5"/>
      </a:accent4>
      <a:accent5>
        <a:srgbClr val="A7A9AC"/>
      </a:accent5>
      <a:accent6>
        <a:srgbClr val="DAC626"/>
      </a:accent6>
      <a:hlink>
        <a:srgbClr val="43C5E5"/>
      </a:hlink>
      <a:folHlink>
        <a:srgbClr val="D96727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itle Slide" id="{FE79FE16-558F-4FCE-8365-96E009822AFB}" vid="{8CA847EA-F5D3-488D-92E0-DFD344FCA7B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Title Slide</Template>
  <TotalTime>2185</TotalTime>
  <Words>53</Words>
  <Application>Microsoft Office PowerPoint</Application>
  <PresentationFormat>Custom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Aktiv Grotesk XBold</vt:lpstr>
      <vt:lpstr>Arial</vt:lpstr>
      <vt:lpstr>Arquitecta</vt:lpstr>
      <vt:lpstr>Calibri</vt:lpstr>
      <vt:lpstr>Calibri Light</vt:lpstr>
      <vt:lpstr>Garamond</vt:lpstr>
      <vt:lpstr>Title Slide</vt:lpstr>
      <vt:lpstr>PowerPoint Presentation</vt:lpstr>
    </vt:vector>
  </TitlesOfParts>
  <Company>GB Designs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Gary Bondie</dc:creator>
  <cp:lastModifiedBy>Walker, Elizabeth</cp:lastModifiedBy>
  <cp:revision>324</cp:revision>
  <dcterms:created xsi:type="dcterms:W3CDTF">2006-03-09T22:11:57Z</dcterms:created>
  <dcterms:modified xsi:type="dcterms:W3CDTF">2022-07-08T17:48:28Z</dcterms:modified>
</cp:coreProperties>
</file>