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35" d="100"/>
          <a:sy n="35" d="100"/>
        </p:scale>
        <p:origin x="9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C29A7-C27A-4E40-85AF-7C24F70DB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quitecta" panose="000005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B37C7C-C51C-4592-8C81-9E6590B34E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1A5261C2-C5D1-4637-BFD5-CF08FA9CDD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675" y="5321745"/>
            <a:ext cx="2167848" cy="82778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6BC7D7-2FCD-478E-872B-E06C16656340}"/>
              </a:ext>
            </a:extLst>
          </p:cNvPr>
          <p:cNvSpPr txBox="1"/>
          <p:nvPr userDrawn="1"/>
        </p:nvSpPr>
        <p:spPr>
          <a:xfrm>
            <a:off x="92467" y="6328881"/>
            <a:ext cx="1510302" cy="52911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07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C6EC9-9406-4667-AAEA-F23DEF397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177D47-DD2E-40DB-AA20-3FA4FD8F8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386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419A46-4843-4211-9D3A-D540DD1997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0A6143-BD60-44B6-9F46-876710B8E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4410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D020D-9447-4E00-8B1F-883561F3D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954C-DF15-4673-8DB7-E8426898A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355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7382A-1CF8-4618-9784-60ED4077E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1DBAE-58AC-4B95-A6B7-5519A940A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7D81E412-9FDD-4268-BE39-A0A50E7143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980" y="626526"/>
            <a:ext cx="2632040" cy="10050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E2146E4-3442-466C-9BE3-DDE6F7B2A2A5}"/>
              </a:ext>
            </a:extLst>
          </p:cNvPr>
          <p:cNvSpPr txBox="1"/>
          <p:nvPr userDrawn="1"/>
        </p:nvSpPr>
        <p:spPr>
          <a:xfrm>
            <a:off x="102742" y="6318607"/>
            <a:ext cx="1479478" cy="539393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752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CC5B7-5966-4869-B2A0-51FDE63E4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36693-5A2B-4B98-ABE1-F2E2DE6E3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9DE96-44CF-4015-AA45-9A2341084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9812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D6C0A-523B-416F-9B53-BED6A3DE5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81555-BA4E-4E0A-959D-CB301BC6F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24329-DC9F-407A-8B37-1ADFFE34B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FC92B0-611D-4179-A415-23255AC20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E9FE65-209A-4CCD-B7D3-C3BF429BC5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735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E75EF-386E-4A94-8238-1503F1A3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789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224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02D34-CA3D-43B4-82FD-C27D2D16D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6F075-0833-4C0D-A2EA-DF61291C5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DCAA1A-6AA4-4DF9-9D5B-478D8AF3E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939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E0834-55A5-47A1-97C9-A4109FCA5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537849-5382-403F-8FD3-3AE7C19A13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EF2021-691C-4CBD-8B9C-0C1939114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723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E77EA0D-67C2-4D9A-8969-69EC80E75685}"/>
              </a:ext>
            </a:extLst>
          </p:cNvPr>
          <p:cNvSpPr txBox="1"/>
          <p:nvPr userDrawn="1"/>
        </p:nvSpPr>
        <p:spPr>
          <a:xfrm>
            <a:off x="0" y="6259155"/>
            <a:ext cx="12192000" cy="681037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5BC841-5C70-4724-9397-3B1C2E458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9CFA7-DA12-4991-B8DC-21CEA0039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A3B32D-A498-49D7-B431-0C91A934D5FA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9E10AE44-4468-47CE-8051-108997F3713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23" y="6386514"/>
            <a:ext cx="1145640" cy="43745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4335253-3EE2-4741-9A74-14891E0301CF}"/>
              </a:ext>
            </a:extLst>
          </p:cNvPr>
          <p:cNvSpPr txBox="1"/>
          <p:nvPr userDrawn="1"/>
        </p:nvSpPr>
        <p:spPr>
          <a:xfrm>
            <a:off x="10099497" y="6386514"/>
            <a:ext cx="1636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www.mishc.org</a:t>
            </a:r>
          </a:p>
        </p:txBody>
      </p:sp>
    </p:spTree>
    <p:extLst>
      <p:ext uri="{BB962C8B-B14F-4D97-AF65-F5344CB8AC3E}">
        <p14:creationId xmlns:p14="http://schemas.microsoft.com/office/powerpoint/2010/main" val="226246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quitecta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4BB72-6D2A-48CF-9733-A9FFE6907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D470E-69FE-433B-AF74-4CBC7D7FA0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530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76C92-5BA9-45D1-8999-C82A78EEE3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latin typeface="Arquitecta" panose="00000500000000000000" pitchFamily="50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8CDC42-1696-47B5-AAE8-2FB133688F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46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AC049-C407-4CAB-8141-897A064B3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AC6D43-F6EB-429D-8E33-DC8DD0AF619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018A94-8674-40FF-8BD5-02D197F30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09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2B9ED-B449-4463-8C63-374C78F08F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F1C4C-075D-41A3-A496-619DEDDD75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684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ISHC">
      <a:dk1>
        <a:sysClr val="windowText" lastClr="000000"/>
      </a:dk1>
      <a:lt1>
        <a:sysClr val="window" lastClr="FFFFFF"/>
      </a:lt1>
      <a:dk2>
        <a:srgbClr val="23577A"/>
      </a:dk2>
      <a:lt2>
        <a:srgbClr val="E7E6E6"/>
      </a:lt2>
      <a:accent1>
        <a:srgbClr val="62C196"/>
      </a:accent1>
      <a:accent2>
        <a:srgbClr val="23577A"/>
      </a:accent2>
      <a:accent3>
        <a:srgbClr val="D96727"/>
      </a:accent3>
      <a:accent4>
        <a:srgbClr val="43C5E5"/>
      </a:accent4>
      <a:accent5>
        <a:srgbClr val="A7A9AC"/>
      </a:accent5>
      <a:accent6>
        <a:srgbClr val="DAC626"/>
      </a:accent6>
      <a:hlink>
        <a:srgbClr val="43C5E5"/>
      </a:hlink>
      <a:folHlink>
        <a:srgbClr val="D9672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SCH Template New.potx" id="{970AF35A-FBBF-4D82-B8DB-65728834EE86}" vid="{3ABD251B-C69F-4FD6-BDBB-41155184D45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Arquitecta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Walker, Elizabeth</dc:creator>
  <cp:lastModifiedBy>Walker, Elizabeth</cp:lastModifiedBy>
  <cp:revision>3</cp:revision>
  <dcterms:created xsi:type="dcterms:W3CDTF">2022-01-18T17:14:40Z</dcterms:created>
  <dcterms:modified xsi:type="dcterms:W3CDTF">2022-01-18T18:55:43Z</dcterms:modified>
</cp:coreProperties>
</file>